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60505E-3326-4EA2-9FF3-D9DEC4CE39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7DC90CD-B70C-454E-8C18-D96FBEEA78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8A36CB-DC35-43C4-94CC-B96B36C7A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4E22A-C846-423A-80A8-FA94702BEDD2}" type="datetimeFigureOut">
              <a:rPr lang="zh-TW" altLang="en-US" smtClean="0"/>
              <a:t>2020/4/17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47FF3F-E0F0-4429-9C43-A87D2151C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98D012-DFF5-4406-9C79-C0D7BFFDE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840D6-CE77-40D7-9E60-223BCA9A7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3213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F2C90E-A551-43AC-9E7D-EE4227FA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4BAC7C8-D355-4035-9A21-9CA73B761F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75EF8A3-C80E-445A-BC82-4CDFCCE84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4E22A-C846-423A-80A8-FA94702BEDD2}" type="datetimeFigureOut">
              <a:rPr lang="zh-TW" altLang="en-US" smtClean="0"/>
              <a:t>2020/4/17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39D8AB2-7FCE-40A4-B3A8-A300FD600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7889171-E59D-458A-A017-397913473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840D6-CE77-40D7-9E60-223BCA9A7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8028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1914A04-A529-4D68-BE2F-78BA19E539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3A7BFDD-42B6-40B5-9907-9ED6C849F3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27449F6-95C3-48E7-97E3-3A10BC83F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4E22A-C846-423A-80A8-FA94702BEDD2}" type="datetimeFigureOut">
              <a:rPr lang="zh-TW" altLang="en-US" smtClean="0"/>
              <a:t>2020/4/17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58C63BF-41F4-49DB-B0BC-019F6225B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3D5354-C4AB-4032-9D62-F7DBD5500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840D6-CE77-40D7-9E60-223BCA9A7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4749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2B98DA-5E2F-40C6-96B1-08F66A243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9455FB-D8B4-4556-9E04-E7DF26493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73C26B1-7AEA-47FE-9ADE-FE0429C16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4E22A-C846-423A-80A8-FA94702BEDD2}" type="datetimeFigureOut">
              <a:rPr lang="zh-TW" altLang="en-US" smtClean="0"/>
              <a:t>2020/4/17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49C208-5A27-4956-A89C-0C1764F09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23FFF34-CFFA-405F-8CF4-7ECC3FA60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840D6-CE77-40D7-9E60-223BCA9A7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5410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3246A0-B8B9-4532-A06E-12DA7CE72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8FDE51C-6441-4BFE-87E4-26A242B4DB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1FBEA9-001D-469C-B296-593844641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4E22A-C846-423A-80A8-FA94702BEDD2}" type="datetimeFigureOut">
              <a:rPr lang="zh-TW" altLang="en-US" smtClean="0"/>
              <a:t>2020/4/17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E2685B9-913F-4436-B5D5-095EC4FBE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65115F7-3B0F-4F4F-821B-F141639DE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840D6-CE77-40D7-9E60-223BCA9A7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7242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4949FA-BB26-4B57-83EA-B833B198F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E49C1F-0B86-4ABC-8EE0-85DD93D5F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BDA731C-F8B7-43AB-872E-F8D65B660B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58E6DE9-4349-44C3-9C47-1BF838BF4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4E22A-C846-423A-80A8-FA94702BEDD2}" type="datetimeFigureOut">
              <a:rPr lang="zh-TW" altLang="en-US" smtClean="0"/>
              <a:t>2020/4/17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556A3AF-04BB-4A96-B506-223AF7B0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38A73C0-FE04-4862-9299-C25F648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840D6-CE77-40D7-9E60-223BCA9A7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5392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28D52F-4D05-4006-B308-7FB9BA52D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D7133D2-F0AD-44CA-8841-E315B6D9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9D4B045-2676-431F-A018-93FCD475DA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5733ECB-0FC8-4782-A7E1-DF43B9F172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33A9C3D-E4E3-4DDE-9BDB-4716992533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A9DEF04-53C3-48D5-95FC-83BE15C82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4E22A-C846-423A-80A8-FA94702BEDD2}" type="datetimeFigureOut">
              <a:rPr lang="zh-TW" altLang="en-US" smtClean="0"/>
              <a:t>2020/4/17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20BB8EB-5D29-4B4E-A599-145161D96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E0516F6-FF46-42BA-9CED-D0E4CCC29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840D6-CE77-40D7-9E60-223BCA9A7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4678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DA1D6A-D1B9-4487-8183-8F0A480F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B8F5250-0888-4C2E-9220-BCF12CAAD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4E22A-C846-423A-80A8-FA94702BEDD2}" type="datetimeFigureOut">
              <a:rPr lang="zh-TW" altLang="en-US" smtClean="0"/>
              <a:t>2020/4/17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425D144-E1F5-4EE1-A8B6-ABBFC5385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B9804CD-DFCA-4F74-BAC9-14779730E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840D6-CE77-40D7-9E60-223BCA9A7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2432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DC10439-FCED-4440-8D4A-E58374DFE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4E22A-C846-423A-80A8-FA94702BEDD2}" type="datetimeFigureOut">
              <a:rPr lang="zh-TW" altLang="en-US" smtClean="0"/>
              <a:t>2020/4/17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727E65D-07A8-4A78-B6CC-034803037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E31A259-1401-4D47-8E63-2CC565C1F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840D6-CE77-40D7-9E60-223BCA9A7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916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285CE8-1593-4794-8B34-AF32797FF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7BEF43-0ED1-4B47-B68F-9EF2D8265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8F9C6AD-4635-405C-91FC-FA47FA8A5E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056CD0A-B2ED-4CA4-93CA-1DFB84F5B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4E22A-C846-423A-80A8-FA94702BEDD2}" type="datetimeFigureOut">
              <a:rPr lang="zh-TW" altLang="en-US" smtClean="0"/>
              <a:t>2020/4/17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C4EB31-56A3-47EF-B68B-7510BBACB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7C42868-2AD8-4CAA-9EDF-856D3ADA7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840D6-CE77-40D7-9E60-223BCA9A7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8208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8E8CA5-28ED-4840-A053-8E5011FAE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9CF6E6A-19F8-4828-AEDB-63777769D0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FA3D9B1-E5F9-4F51-A632-0637A90A0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8ED0104-900B-420C-BB30-B067BDFA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4E22A-C846-423A-80A8-FA94702BEDD2}" type="datetimeFigureOut">
              <a:rPr lang="zh-TW" altLang="en-US" smtClean="0"/>
              <a:t>2020/4/17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A762C38-979C-4904-B377-283D81E02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8E0E4FC-BFFF-4CB2-842F-B13135905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840D6-CE77-40D7-9E60-223BCA9A7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8821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21A2F32-92C9-44B5-B608-9EE98200B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4256928-7B06-4B41-BDA5-31ADDA6B4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AB780CF-4DAC-4424-99B2-9B89FE9A21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4E22A-C846-423A-80A8-FA94702BEDD2}" type="datetimeFigureOut">
              <a:rPr lang="zh-TW" altLang="en-US" smtClean="0"/>
              <a:t>2020/4/17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C943201-36B7-47CD-84F5-BED82BD74A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815AF8-7B19-4B91-A41F-E030F220A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840D6-CE77-40D7-9E60-223BCA9A7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3762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2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8.png"/><Relationship Id="rId17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0.png"/><Relationship Id="rId5" Type="http://schemas.openxmlformats.org/officeDocument/2006/relationships/image" Target="../media/image17.png"/><Relationship Id="rId15" Type="http://schemas.openxmlformats.org/officeDocument/2006/relationships/image" Target="../media/image21.png"/><Relationship Id="rId10" Type="http://schemas.openxmlformats.org/officeDocument/2006/relationships/image" Target="../media/image13.png"/><Relationship Id="rId4" Type="http://schemas.openxmlformats.org/officeDocument/2006/relationships/image" Target="../media/image16.png"/><Relationship Id="rId9" Type="http://schemas.openxmlformats.org/officeDocument/2006/relationships/image" Target="../media/image9.png"/><Relationship Id="rId1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5.png"/><Relationship Id="rId18" Type="http://schemas.openxmlformats.org/officeDocument/2006/relationships/image" Target="../media/image16.png"/><Relationship Id="rId3" Type="http://schemas.openxmlformats.org/officeDocument/2006/relationships/image" Target="../media/image24.png"/><Relationship Id="rId21" Type="http://schemas.openxmlformats.org/officeDocument/2006/relationships/image" Target="../media/image18.png"/><Relationship Id="rId7" Type="http://schemas.openxmlformats.org/officeDocument/2006/relationships/image" Target="../media/image8.png"/><Relationship Id="rId12" Type="http://schemas.openxmlformats.org/officeDocument/2006/relationships/image" Target="../media/image23.png"/><Relationship Id="rId1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28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22.png"/><Relationship Id="rId5" Type="http://schemas.openxmlformats.org/officeDocument/2006/relationships/image" Target="../media/image13.png"/><Relationship Id="rId15" Type="http://schemas.openxmlformats.org/officeDocument/2006/relationships/image" Target="../media/image27.png"/><Relationship Id="rId10" Type="http://schemas.openxmlformats.org/officeDocument/2006/relationships/image" Target="../media/image21.png"/><Relationship Id="rId19" Type="http://schemas.openxmlformats.org/officeDocument/2006/relationships/image" Target="../media/image19.png"/><Relationship Id="rId4" Type="http://schemas.openxmlformats.org/officeDocument/2006/relationships/image" Target="../media/image9.png"/><Relationship Id="rId9" Type="http://schemas.openxmlformats.org/officeDocument/2006/relationships/image" Target="../media/image11.png"/><Relationship Id="rId14" Type="http://schemas.openxmlformats.org/officeDocument/2006/relationships/image" Target="../media/image26.png"/><Relationship Id="rId2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5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群組 38">
            <a:extLst>
              <a:ext uri="{FF2B5EF4-FFF2-40B4-BE49-F238E27FC236}">
                <a16:creationId xmlns:a16="http://schemas.microsoft.com/office/drawing/2014/main" id="{95C10804-8D96-46D6-A7A5-885D68655BF9}"/>
              </a:ext>
            </a:extLst>
          </p:cNvPr>
          <p:cNvGrpSpPr/>
          <p:nvPr/>
        </p:nvGrpSpPr>
        <p:grpSpPr>
          <a:xfrm>
            <a:off x="8389" y="-7503"/>
            <a:ext cx="12192000" cy="6858000"/>
            <a:chOff x="8389" y="-7503"/>
            <a:chExt cx="12192000" cy="6858000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2D4D6990-F21F-4BF3-B3B0-9B8757E87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9" y="-7503"/>
              <a:ext cx="12192000" cy="68580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AA5D7E8-139D-4C20-B85C-AE7785B0D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320849" y="2642778"/>
              <a:ext cx="975689" cy="1434648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6BF02813-DDFB-4140-969B-184A0A069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6825" y="3777177"/>
              <a:ext cx="1056313" cy="1502545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7EF928D2-7555-4E10-8FE0-A03941121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81" y="1397588"/>
              <a:ext cx="696174" cy="994534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DAE15C4C-B457-4AFE-8561-A2F35AB74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60456">
              <a:off x="10355046" y="125193"/>
              <a:ext cx="726601" cy="1136707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CDB023F8-C780-4A69-827C-B3CE530E8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1152" y="2377566"/>
              <a:ext cx="916888" cy="1671411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ABCB3F22-6E64-4854-8FEC-A9ACE6306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204165" y="4259279"/>
              <a:ext cx="1010959" cy="1617535"/>
            </a:xfrm>
            <a:prstGeom prst="rect">
              <a:avLst/>
            </a:prstGeom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8E78C0AD-F07E-4DEB-AA23-B075BBA3B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2562" y="1530146"/>
              <a:ext cx="861975" cy="861975"/>
            </a:xfrm>
            <a:prstGeom prst="rect">
              <a:avLst/>
            </a:prstGeom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EEB4E52A-19C8-4C18-AEB3-8F79DAF444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760"/>
            <a:stretch/>
          </p:blipFill>
          <p:spPr>
            <a:xfrm flipH="1">
              <a:off x="3770748" y="5187820"/>
              <a:ext cx="1339779" cy="1429532"/>
            </a:xfrm>
            <a:prstGeom prst="rect">
              <a:avLst/>
            </a:prstGeom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1E04C25D-D94D-4C8F-B016-3FDA590E93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487"/>
            <a:stretch/>
          </p:blipFill>
          <p:spPr>
            <a:xfrm flipH="1">
              <a:off x="2924828" y="1710828"/>
              <a:ext cx="935361" cy="994534"/>
            </a:xfrm>
            <a:prstGeom prst="rect">
              <a:avLst/>
            </a:prstGeom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E11152F4-83FE-4A1E-8624-05D20D44E3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9" t="2233" r="76110"/>
            <a:stretch/>
          </p:blipFill>
          <p:spPr>
            <a:xfrm>
              <a:off x="7148027" y="5237216"/>
              <a:ext cx="1339779" cy="1500740"/>
            </a:xfrm>
            <a:prstGeom prst="rect">
              <a:avLst/>
            </a:prstGeom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1085650B-4867-4905-BE0A-8C9B490694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1" t="10484" r="69830" b="16288"/>
            <a:stretch/>
          </p:blipFill>
          <p:spPr>
            <a:xfrm>
              <a:off x="7339256" y="2587242"/>
              <a:ext cx="792155" cy="709855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359F08CC-1854-41A9-A5FB-E4434B9DDD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35" t="1427" r="3311"/>
            <a:stretch/>
          </p:blipFill>
          <p:spPr>
            <a:xfrm flipH="1">
              <a:off x="1725701" y="2587242"/>
              <a:ext cx="913112" cy="1138484"/>
            </a:xfrm>
            <a:prstGeom prst="rect">
              <a:avLst/>
            </a:prstGeom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EE0E4D47-C8D5-4BF3-87FD-129FE155A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60926" b="71852" l="48854" r="55000">
                          <a14:foregroundMark x1="51875" y1="66389" x2="52135" y2="68704"/>
                          <a14:foregroundMark x1="52865" y1="62593" x2="53385" y2="66574"/>
                          <a14:foregroundMark x1="50781" y1="63704" x2="50781" y2="67130"/>
                          <a14:foregroundMark x1="49219" y1="65556" x2="49688" y2="66019"/>
                          <a14:foregroundMark x1="54635" y1="65926" x2="54688" y2="66944"/>
                          <a14:foregroundMark x1="48854" y1="65556" x2="49063" y2="68889"/>
                          <a14:foregroundMark x1="52031" y1="71574" x2="51458" y2="71481"/>
                        </a14:backgroundRemoval>
                      </a14:imgEffect>
                    </a14:imgLayer>
                  </a14:imgProps>
                </a:ext>
              </a:extLst>
            </a:blip>
            <a:srcRect l="48664" t="59584" r="44266" b="26728"/>
            <a:stretch/>
          </p:blipFill>
          <p:spPr>
            <a:xfrm>
              <a:off x="4987246" y="2392121"/>
              <a:ext cx="549832" cy="598782"/>
            </a:xfrm>
            <a:prstGeom prst="rect">
              <a:avLst/>
            </a:prstGeom>
          </p:spPr>
        </p:pic>
        <p:sp>
          <p:nvSpPr>
            <p:cNvPr id="38" name="矩形: 圓角 37">
              <a:extLst>
                <a:ext uri="{FF2B5EF4-FFF2-40B4-BE49-F238E27FC236}">
                  <a16:creationId xmlns:a16="http://schemas.microsoft.com/office/drawing/2014/main" id="{D6D18DBC-75B7-4835-A321-0C55745418DE}"/>
                </a:ext>
              </a:extLst>
            </p:cNvPr>
            <p:cNvSpPr/>
            <p:nvPr/>
          </p:nvSpPr>
          <p:spPr>
            <a:xfrm>
              <a:off x="234892" y="154713"/>
              <a:ext cx="7104364" cy="1138485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6B3E2AAA-8446-4152-8E61-F8040235BA5B}"/>
                </a:ext>
              </a:extLst>
            </p:cNvPr>
            <p:cNvSpPr txBox="1"/>
            <p:nvPr/>
          </p:nvSpPr>
          <p:spPr>
            <a:xfrm>
              <a:off x="326370" y="278047"/>
              <a:ext cx="69301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zh-TW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傳說中有一個地方與怪物村比鄰而居的小村子叫幸福村，村子裡的村民和怪物們和平共處的生活著</a:t>
              </a:r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8079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9196DEF-0802-46C2-B642-3E68B7B5D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03"/>
            <a:ext cx="12192000" cy="6858000"/>
          </a:xfrm>
          <a:prstGeom prst="rect">
            <a:avLst/>
          </a:prstGeom>
        </p:spPr>
      </p:pic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2B74163-5CFF-45E8-91AF-57BAFA9E0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424" y="1057275"/>
            <a:ext cx="3819525" cy="2371725"/>
          </a:xfr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823E72D-8679-4340-96F2-A0B3365B13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73" r="36698"/>
          <a:stretch/>
        </p:blipFill>
        <p:spPr>
          <a:xfrm>
            <a:off x="6635692" y="3374216"/>
            <a:ext cx="1242720" cy="149386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671E804-9FA8-4699-92A1-38F345E22C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73" r="36698"/>
          <a:stretch/>
        </p:blipFill>
        <p:spPr>
          <a:xfrm>
            <a:off x="7098484" y="4038345"/>
            <a:ext cx="1242720" cy="149386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8E6597B-DD04-4B20-BB6E-6134F1FC10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73" r="36698"/>
          <a:stretch/>
        </p:blipFill>
        <p:spPr>
          <a:xfrm>
            <a:off x="7719844" y="4732181"/>
            <a:ext cx="1242720" cy="149386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387FF43-42E9-42BE-9090-C33DBCFABB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3" t="12148" r="68672" b="11889"/>
          <a:stretch/>
        </p:blipFill>
        <p:spPr>
          <a:xfrm>
            <a:off x="5351606" y="3586880"/>
            <a:ext cx="1242720" cy="114530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663EA16A-4F0E-4C59-9B40-53F82D91D10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56" r="36750"/>
          <a:stretch/>
        </p:blipFill>
        <p:spPr>
          <a:xfrm>
            <a:off x="9366724" y="2924098"/>
            <a:ext cx="1113243" cy="132556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6C29BFEC-60E6-44AF-97CE-0F647AB58D4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05" r="36604"/>
          <a:stretch/>
        </p:blipFill>
        <p:spPr>
          <a:xfrm>
            <a:off x="8144712" y="3225137"/>
            <a:ext cx="1105150" cy="1325563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F8F02E3C-BE6C-4555-8AD2-A01E613A231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05" r="36604"/>
          <a:stretch/>
        </p:blipFill>
        <p:spPr>
          <a:xfrm>
            <a:off x="8532537" y="3824738"/>
            <a:ext cx="1105150" cy="1325563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98EE6FFC-8D17-465D-B005-B3B6766771D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05" r="36604"/>
          <a:stretch/>
        </p:blipFill>
        <p:spPr>
          <a:xfrm>
            <a:off x="8963587" y="4475162"/>
            <a:ext cx="1105150" cy="1325563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B078FCD5-96B0-47AB-8908-2CAD821EFC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3" t="12148" r="68672" b="11889"/>
          <a:stretch/>
        </p:blipFill>
        <p:spPr>
          <a:xfrm>
            <a:off x="5777064" y="4295433"/>
            <a:ext cx="1242720" cy="1145301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E393CA2F-C555-4F78-94F9-8A61F8E601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3" t="12148" r="68672" b="11889"/>
          <a:stretch/>
        </p:blipFill>
        <p:spPr>
          <a:xfrm>
            <a:off x="6164889" y="5116073"/>
            <a:ext cx="1242720" cy="1145301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37318318-02E4-4206-A455-9D8D46F6B4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56" r="36750"/>
          <a:stretch/>
        </p:blipFill>
        <p:spPr>
          <a:xfrm>
            <a:off x="9801600" y="3458368"/>
            <a:ext cx="1113243" cy="1325564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E1821A37-30F8-4660-8B41-F60FA486AAD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56" r="36750"/>
          <a:stretch/>
        </p:blipFill>
        <p:spPr>
          <a:xfrm>
            <a:off x="10258978" y="4159530"/>
            <a:ext cx="1113243" cy="1325564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06A6DA92-7A44-43EA-AC6E-18DAE25CA60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8" r="38004"/>
          <a:stretch/>
        </p:blipFill>
        <p:spPr>
          <a:xfrm>
            <a:off x="10672543" y="2550183"/>
            <a:ext cx="1067609" cy="133773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55C6795-3BA7-498B-B254-92BC53FE674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8" r="38004"/>
          <a:stretch/>
        </p:blipFill>
        <p:spPr>
          <a:xfrm>
            <a:off x="10968687" y="3192621"/>
            <a:ext cx="983748" cy="123265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AF02F985-9454-474A-A156-EBDF6D281C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8" r="38004"/>
          <a:stretch/>
        </p:blipFill>
        <p:spPr>
          <a:xfrm>
            <a:off x="11176491" y="3858834"/>
            <a:ext cx="983748" cy="1232656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3850A246-F201-41C7-93FF-DB42451F67B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12" t="-2005" r="-716" b="2005"/>
          <a:stretch/>
        </p:blipFill>
        <p:spPr>
          <a:xfrm flipH="1">
            <a:off x="2359335" y="3586880"/>
            <a:ext cx="1372749" cy="1250021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506C58C9-5D1F-4DE9-A88D-6B17B8E5CEB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88" t="1427" r="33121"/>
          <a:stretch/>
        </p:blipFill>
        <p:spPr>
          <a:xfrm flipH="1">
            <a:off x="2047100" y="4581059"/>
            <a:ext cx="1066819" cy="1138484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39B59C41-E616-4821-9FD3-3445F10D259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487"/>
          <a:stretch/>
        </p:blipFill>
        <p:spPr>
          <a:xfrm flipH="1">
            <a:off x="1423974" y="5137943"/>
            <a:ext cx="935361" cy="994534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8E0998B2-406F-4622-A336-71701A3713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1212" y="5440734"/>
            <a:ext cx="861975" cy="861975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E404825F-B975-4098-8CC8-617E32689F4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 t="10484" r="69830" b="16288"/>
          <a:stretch/>
        </p:blipFill>
        <p:spPr>
          <a:xfrm flipH="1">
            <a:off x="532291" y="5741125"/>
            <a:ext cx="792155" cy="709855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22564E7E-FE13-4108-87FA-9D1CF83245E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" t="2233" r="76110"/>
          <a:stretch/>
        </p:blipFill>
        <p:spPr>
          <a:xfrm flipH="1">
            <a:off x="2495897" y="5310814"/>
            <a:ext cx="1099623" cy="1231732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A7CDF76F-496A-4BFD-892F-960813AC2EAF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68"/>
          <a:stretch/>
        </p:blipFill>
        <p:spPr>
          <a:xfrm flipH="1">
            <a:off x="2326207" y="1823117"/>
            <a:ext cx="1867735" cy="1934939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DEAAACE3-DB82-4436-B70B-A4C7FFA453C3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681"/>
          <a:stretch/>
        </p:blipFill>
        <p:spPr>
          <a:xfrm>
            <a:off x="2660159" y="1418016"/>
            <a:ext cx="935361" cy="1017624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5326A337-2BCD-46ED-92A1-6687C0BB4FE8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02" r="52094"/>
          <a:stretch/>
        </p:blipFill>
        <p:spPr>
          <a:xfrm flipH="1">
            <a:off x="381349" y="3087148"/>
            <a:ext cx="1729569" cy="2183353"/>
          </a:xfrm>
          <a:prstGeom prst="rect">
            <a:avLst/>
          </a:prstGeom>
        </p:spPr>
      </p:pic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4765D04C-7255-4AC5-BD2E-465BDB4B327E}"/>
              </a:ext>
            </a:extLst>
          </p:cNvPr>
          <p:cNvSpPr/>
          <p:nvPr/>
        </p:nvSpPr>
        <p:spPr>
          <a:xfrm>
            <a:off x="167780" y="194414"/>
            <a:ext cx="5343787" cy="113848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D3D24216-DB6D-4A37-807B-B3F330035E8A}"/>
              </a:ext>
            </a:extLst>
          </p:cNvPr>
          <p:cNvSpPr txBox="1"/>
          <p:nvPr/>
        </p:nvSpPr>
        <p:spPr>
          <a:xfrm>
            <a:off x="282474" y="339030"/>
            <a:ext cx="5229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直到某一天，暗黑的大魔王突然帶領著暗黑大軍統治原本單純的怪物村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</a:p>
        </p:txBody>
      </p:sp>
    </p:spTree>
    <p:extLst>
      <p:ext uri="{BB962C8B-B14F-4D97-AF65-F5344CB8AC3E}">
        <p14:creationId xmlns:p14="http://schemas.microsoft.com/office/powerpoint/2010/main" val="3500504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3E3F063-318E-4CB5-BE27-F56925D46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內容版面配置區 14">
            <a:extLst>
              <a:ext uri="{FF2B5EF4-FFF2-40B4-BE49-F238E27FC236}">
                <a16:creationId xmlns:a16="http://schemas.microsoft.com/office/drawing/2014/main" id="{C7649585-9440-49CA-93D5-5C6A0DE46A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2" r="49231"/>
          <a:stretch/>
        </p:blipFill>
        <p:spPr>
          <a:xfrm>
            <a:off x="5457398" y="2483421"/>
            <a:ext cx="1211906" cy="1198610"/>
          </a:xfr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6181BC8-4ECE-42D2-B23F-1D97116B6B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83" t="-2005" r="32248" b="2005"/>
          <a:stretch/>
        </p:blipFill>
        <p:spPr>
          <a:xfrm>
            <a:off x="7800869" y="3057021"/>
            <a:ext cx="1262716" cy="125002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A98C505-5AB4-48B2-A2E3-DA9172B43B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88" t="1427" r="33121"/>
          <a:stretch/>
        </p:blipFill>
        <p:spPr>
          <a:xfrm>
            <a:off x="8421425" y="3737800"/>
            <a:ext cx="1066819" cy="113848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2A6D7E6-64D8-4592-B42E-DB457AEDE49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487"/>
          <a:stretch/>
        </p:blipFill>
        <p:spPr>
          <a:xfrm>
            <a:off x="6762987" y="3737800"/>
            <a:ext cx="922019" cy="98034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210316D-C7C5-4514-BC93-EB12D93100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851" y="4212964"/>
            <a:ext cx="971262" cy="97126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F8ACCFD-6542-4BA8-995A-0AE227FCC3D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 t="10484" r="69830" b="16288"/>
          <a:stretch/>
        </p:blipFill>
        <p:spPr>
          <a:xfrm>
            <a:off x="7453605" y="4908725"/>
            <a:ext cx="837696" cy="75066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B098075-2651-4001-AA32-B14778DEA75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" t="2233" r="76110"/>
          <a:stretch/>
        </p:blipFill>
        <p:spPr>
          <a:xfrm>
            <a:off x="8893121" y="4507560"/>
            <a:ext cx="1099623" cy="123173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88AC55B-CD41-4102-B302-691308EDBC5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68"/>
          <a:stretch/>
        </p:blipFill>
        <p:spPr>
          <a:xfrm>
            <a:off x="9014057" y="2286826"/>
            <a:ext cx="1867735" cy="193493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7E70628-440A-4349-9F66-3BECCD0D15F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681"/>
          <a:stretch/>
        </p:blipFill>
        <p:spPr>
          <a:xfrm flipH="1">
            <a:off x="6928728" y="1973782"/>
            <a:ext cx="935361" cy="101762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F9136FB-D532-4997-A7FC-D7474B8FAEA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02" r="52094"/>
          <a:stretch/>
        </p:blipFill>
        <p:spPr>
          <a:xfrm>
            <a:off x="10108607" y="3223673"/>
            <a:ext cx="1729569" cy="2183353"/>
          </a:xfrm>
          <a:prstGeom prst="rect">
            <a:avLst/>
          </a:prstGeom>
        </p:spPr>
      </p:pic>
      <p:pic>
        <p:nvPicPr>
          <p:cNvPr id="16" name="內容版面配置區 5">
            <a:extLst>
              <a:ext uri="{FF2B5EF4-FFF2-40B4-BE49-F238E27FC236}">
                <a16:creationId xmlns:a16="http://schemas.microsoft.com/office/drawing/2014/main" id="{76A96CBD-F1F3-46A3-B6C0-5AEB1B30A8F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172" y="4168289"/>
            <a:ext cx="2005843" cy="165387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EC67130-3D2E-4857-A78F-642682C0FF1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275" y="2884742"/>
            <a:ext cx="1608834" cy="138960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5BFDA848-B12D-4ECD-905C-B2020D30F48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96999">
            <a:off x="2021657" y="3784271"/>
            <a:ext cx="922509" cy="144658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3E41794B-1D52-4D0C-98E2-26AFC57E915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5141" y="4422321"/>
            <a:ext cx="952381" cy="152381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316F84B7-E2B8-4FD1-BF2B-18BC0F2E6E0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4060" y="2128195"/>
            <a:ext cx="835918" cy="152381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A615FCB8-A5A7-497D-9518-B98D61BB6BCC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73" r="36698"/>
          <a:stretch/>
        </p:blipFill>
        <p:spPr>
          <a:xfrm>
            <a:off x="2049342" y="5269583"/>
            <a:ext cx="1017311" cy="1222905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F9B06FC9-EB77-4AD2-9C24-F86D8E088041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05" r="36604"/>
          <a:stretch/>
        </p:blipFill>
        <p:spPr>
          <a:xfrm>
            <a:off x="5784824" y="5184226"/>
            <a:ext cx="1105150" cy="1325563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AFB3CC37-0ACA-4C7B-AAC6-86D5EA7B011E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3" t="12148" r="68672" b="11889"/>
          <a:stretch/>
        </p:blipFill>
        <p:spPr>
          <a:xfrm>
            <a:off x="4954485" y="3934909"/>
            <a:ext cx="1242720" cy="1145301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0BB4B041-7923-4C8A-B084-1C146F8B2E5D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56" r="36750"/>
          <a:stretch/>
        </p:blipFill>
        <p:spPr>
          <a:xfrm>
            <a:off x="7680783" y="5528600"/>
            <a:ext cx="1113243" cy="1325564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5563396A-5767-46A9-8A45-D7CE52778C58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8" r="38004"/>
          <a:stretch/>
        </p:blipFill>
        <p:spPr>
          <a:xfrm>
            <a:off x="2143066" y="1800044"/>
            <a:ext cx="983748" cy="1232656"/>
          </a:xfrm>
          <a:prstGeom prst="rect">
            <a:avLst/>
          </a:prstGeom>
        </p:spPr>
      </p:pic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C0CFCBF4-AB84-4E7A-A49E-25D27266DDC6}"/>
              </a:ext>
            </a:extLst>
          </p:cNvPr>
          <p:cNvSpPr/>
          <p:nvPr/>
        </p:nvSpPr>
        <p:spPr>
          <a:xfrm>
            <a:off x="167779" y="194414"/>
            <a:ext cx="8439325" cy="113848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7018EC3-837F-44A4-974A-F0326096A6E3}"/>
              </a:ext>
            </a:extLst>
          </p:cNvPr>
          <p:cNvSpPr txBox="1"/>
          <p:nvPr/>
        </p:nvSpPr>
        <p:spPr>
          <a:xfrm>
            <a:off x="282474" y="339030"/>
            <a:ext cx="82491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所有的怪物都被迫去襲擊幸福村奪取物資來納稅，在大魔王的統治之下，導致幸福村和怪物村的村民們都過得苦不堪言，</a:t>
            </a:r>
            <a:endParaRPr lang="zh-TW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568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4FBD23E-8132-4A22-AD45-ABDBC1137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03"/>
            <a:ext cx="12192000" cy="6858000"/>
          </a:xfrm>
          <a:prstGeom prst="rect">
            <a:avLst/>
          </a:prstGeom>
        </p:spPr>
      </p:pic>
      <p:grpSp>
        <p:nvGrpSpPr>
          <p:cNvPr id="42" name="群組 41">
            <a:extLst>
              <a:ext uri="{FF2B5EF4-FFF2-40B4-BE49-F238E27FC236}">
                <a16:creationId xmlns:a16="http://schemas.microsoft.com/office/drawing/2014/main" id="{5E9E2968-A5AE-439C-A7AE-29DC674B88EF}"/>
              </a:ext>
            </a:extLst>
          </p:cNvPr>
          <p:cNvGrpSpPr/>
          <p:nvPr/>
        </p:nvGrpSpPr>
        <p:grpSpPr>
          <a:xfrm>
            <a:off x="6465238" y="341006"/>
            <a:ext cx="3066032" cy="2751589"/>
            <a:chOff x="5861108" y="146632"/>
            <a:chExt cx="3066032" cy="2751589"/>
          </a:xfrm>
        </p:grpSpPr>
        <p:sp>
          <p:nvSpPr>
            <p:cNvPr id="16" name="語音泡泡: 橢圓形 15">
              <a:extLst>
                <a:ext uri="{FF2B5EF4-FFF2-40B4-BE49-F238E27FC236}">
                  <a16:creationId xmlns:a16="http://schemas.microsoft.com/office/drawing/2014/main" id="{7EAF675F-C9FF-44A6-969F-C36DA4885A79}"/>
                </a:ext>
              </a:extLst>
            </p:cNvPr>
            <p:cNvSpPr/>
            <p:nvPr/>
          </p:nvSpPr>
          <p:spPr>
            <a:xfrm>
              <a:off x="5861108" y="146632"/>
              <a:ext cx="3066032" cy="2751589"/>
            </a:xfrm>
            <a:prstGeom prst="wedgeEllipseCallou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F9FD1320-C24F-4749-A451-6BA2F943F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2284" y="619279"/>
              <a:ext cx="2834856" cy="1806293"/>
            </a:xfrm>
            <a:prstGeom prst="rect">
              <a:avLst/>
            </a:prstGeom>
          </p:spPr>
        </p:pic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24AA38AC-4BCA-4E4B-8C26-15E35C5ADEA8}"/>
                </a:ext>
              </a:extLst>
            </p:cNvPr>
            <p:cNvCxnSpPr>
              <a:cxnSpLocks/>
            </p:cNvCxnSpPr>
            <p:nvPr/>
          </p:nvCxnSpPr>
          <p:spPr>
            <a:xfrm>
              <a:off x="6539014" y="830726"/>
              <a:ext cx="1729042" cy="15878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4BC350FE-717F-48F6-A920-D64D6A51BF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2996" y="751490"/>
              <a:ext cx="1481078" cy="166002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圖片 32">
            <a:extLst>
              <a:ext uri="{FF2B5EF4-FFF2-40B4-BE49-F238E27FC236}">
                <a16:creationId xmlns:a16="http://schemas.microsoft.com/office/drawing/2014/main" id="{BCAED964-38AB-4B92-93A9-3995B6A7E2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354" y="2348918"/>
            <a:ext cx="3133725" cy="4362450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FDAD968C-9A53-4932-97A8-BFAB35222C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476" y="4866234"/>
            <a:ext cx="1806292" cy="1806292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CE8157F6-BB3D-4F01-8078-2A6CB0C74B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487"/>
          <a:stretch/>
        </p:blipFill>
        <p:spPr>
          <a:xfrm flipH="1">
            <a:off x="1984731" y="2808858"/>
            <a:ext cx="1824943" cy="1940393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73F45BEC-BF43-4F9C-80A0-5A3E97FE0DA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 t="10484" r="69830" b="16288"/>
          <a:stretch/>
        </p:blipFill>
        <p:spPr>
          <a:xfrm>
            <a:off x="8703312" y="3215736"/>
            <a:ext cx="1466798" cy="1314407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EBC78636-CFC4-4BF0-9D4D-09F9343622C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" t="2233" r="76110"/>
          <a:stretch/>
        </p:blipFill>
        <p:spPr>
          <a:xfrm flipH="1">
            <a:off x="886432" y="4632130"/>
            <a:ext cx="1635202" cy="1831655"/>
          </a:xfrm>
          <a:prstGeom prst="rect">
            <a:avLst/>
          </a:prstGeom>
        </p:spPr>
      </p:pic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D6B42940-577A-47D4-8D66-DDA79DA2FD0A}"/>
              </a:ext>
            </a:extLst>
          </p:cNvPr>
          <p:cNvSpPr/>
          <p:nvPr/>
        </p:nvSpPr>
        <p:spPr>
          <a:xfrm>
            <a:off x="167779" y="194414"/>
            <a:ext cx="5693329" cy="113848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2CA5A8B6-26B6-4A14-8465-9AC9851EC946}"/>
              </a:ext>
            </a:extLst>
          </p:cNvPr>
          <p:cNvSpPr txBox="1"/>
          <p:nvPr/>
        </p:nvSpPr>
        <p:spPr>
          <a:xfrm>
            <a:off x="167779" y="336899"/>
            <a:ext cx="5693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突然有一位勇者站了出來集結怪物們去打倒暗黑大魔王，奪回他們原本的生活。</a:t>
            </a:r>
            <a:endParaRPr lang="zh-TW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09790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110</Words>
  <Application>Microsoft Office PowerPoint</Application>
  <PresentationFormat>寬螢幕</PresentationFormat>
  <Paragraphs>4</Paragraphs>
  <Slides>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9" baseType="lpstr">
      <vt:lpstr>微軟正黑體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kim19</dc:creator>
  <cp:lastModifiedBy>kim19</cp:lastModifiedBy>
  <cp:revision>9</cp:revision>
  <dcterms:created xsi:type="dcterms:W3CDTF">2020-04-17T08:07:21Z</dcterms:created>
  <dcterms:modified xsi:type="dcterms:W3CDTF">2020-04-17T09:31:37Z</dcterms:modified>
</cp:coreProperties>
</file>